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477" r:id="rId3"/>
    <p:sldId id="479" r:id="rId4"/>
    <p:sldId id="466" r:id="rId5"/>
    <p:sldId id="468" r:id="rId6"/>
    <p:sldId id="405" r:id="rId7"/>
    <p:sldId id="406" r:id="rId8"/>
    <p:sldId id="379" r:id="rId9"/>
    <p:sldId id="480" r:id="rId10"/>
    <p:sldId id="453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07.11.2024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</TotalTime>
  <Words>1724</Words>
  <Application>Microsoft Office PowerPoint</Application>
  <PresentationFormat>Широкоэкранный</PresentationFormat>
  <Paragraphs>313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406</cp:revision>
  <dcterms:created xsi:type="dcterms:W3CDTF">2021-09-13T05:13:58Z</dcterms:created>
  <dcterms:modified xsi:type="dcterms:W3CDTF">2024-11-07T14:20:58Z</dcterms:modified>
</cp:coreProperties>
</file>